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89" r:id="rId2"/>
    <p:sldId id="484" r:id="rId3"/>
    <p:sldId id="490" r:id="rId4"/>
    <p:sldId id="492" r:id="rId5"/>
    <p:sldId id="493" r:id="rId6"/>
    <p:sldId id="4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5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FFC129-25C5-4B8B-AB79-F2F888DC6529}" v="3" dt="2025-11-19T07:04:33.7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ธนัชพร หลักหาญ" userId="1fbfec0a-dd8a-4edb-ae2c-85cb55047d12" providerId="ADAL" clId="{FA3C978B-6C53-4A9F-925A-0CD550C0B57A}"/>
    <pc:docChg chg="modSld">
      <pc:chgData name="ธนัชพร หลักหาญ" userId="1fbfec0a-dd8a-4edb-ae2c-85cb55047d12" providerId="ADAL" clId="{FA3C978B-6C53-4A9F-925A-0CD550C0B57A}" dt="2025-11-19T07:04:36.844" v="5" actId="1076"/>
      <pc:docMkLst>
        <pc:docMk/>
      </pc:docMkLst>
      <pc:sldChg chg="addSp modSp mod">
        <pc:chgData name="ธนัชพร หลักหาญ" userId="1fbfec0a-dd8a-4edb-ae2c-85cb55047d12" providerId="ADAL" clId="{FA3C978B-6C53-4A9F-925A-0CD550C0B57A}" dt="2025-11-19T07:04:28.030" v="1" actId="1076"/>
        <pc:sldMkLst>
          <pc:docMk/>
          <pc:sldMk cId="2519460689" sldId="484"/>
        </pc:sldMkLst>
        <pc:spChg chg="add mod">
          <ac:chgData name="ธนัชพร หลักหาญ" userId="1fbfec0a-dd8a-4edb-ae2c-85cb55047d12" providerId="ADAL" clId="{FA3C978B-6C53-4A9F-925A-0CD550C0B57A}" dt="2025-11-19T07:04:28.030" v="1" actId="1076"/>
          <ac:spMkLst>
            <pc:docMk/>
            <pc:sldMk cId="2519460689" sldId="484"/>
            <ac:spMk id="3" creationId="{946623D6-182D-3DE1-67D1-50E3FA13E757}"/>
          </ac:spMkLst>
        </pc:spChg>
      </pc:sldChg>
      <pc:sldChg chg="addSp modSp mod">
        <pc:chgData name="ธนัชพร หลักหาญ" userId="1fbfec0a-dd8a-4edb-ae2c-85cb55047d12" providerId="ADAL" clId="{FA3C978B-6C53-4A9F-925A-0CD550C0B57A}" dt="2025-11-19T07:04:32.492" v="3" actId="1076"/>
        <pc:sldMkLst>
          <pc:docMk/>
          <pc:sldMk cId="1139231062" sldId="485"/>
        </pc:sldMkLst>
        <pc:spChg chg="add mod">
          <ac:chgData name="ธนัชพร หลักหาญ" userId="1fbfec0a-dd8a-4edb-ae2c-85cb55047d12" providerId="ADAL" clId="{FA3C978B-6C53-4A9F-925A-0CD550C0B57A}" dt="2025-11-19T07:04:32.492" v="3" actId="1076"/>
          <ac:spMkLst>
            <pc:docMk/>
            <pc:sldMk cId="1139231062" sldId="485"/>
            <ac:spMk id="3" creationId="{D8A8EFF7-A4F5-2C58-2321-C979AFD83522}"/>
          </ac:spMkLst>
        </pc:spChg>
      </pc:sldChg>
      <pc:sldChg chg="addSp modSp mod">
        <pc:chgData name="ธนัชพร หลักหาญ" userId="1fbfec0a-dd8a-4edb-ae2c-85cb55047d12" providerId="ADAL" clId="{FA3C978B-6C53-4A9F-925A-0CD550C0B57A}" dt="2025-11-19T07:04:36.844" v="5" actId="1076"/>
        <pc:sldMkLst>
          <pc:docMk/>
          <pc:sldMk cId="4031808508" sldId="486"/>
        </pc:sldMkLst>
        <pc:spChg chg="add mod">
          <ac:chgData name="ธนัชพร หลักหาญ" userId="1fbfec0a-dd8a-4edb-ae2c-85cb55047d12" providerId="ADAL" clId="{FA3C978B-6C53-4A9F-925A-0CD550C0B57A}" dt="2025-11-19T07:04:36.844" v="5" actId="1076"/>
          <ac:spMkLst>
            <pc:docMk/>
            <pc:sldMk cId="4031808508" sldId="486"/>
            <ac:spMk id="3" creationId="{4CB4EEF1-FC83-E7F9-247D-6615F51C19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272CB-A091-F971-CFCA-547AC26F1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A7CB2-E9CC-1DE0-2A85-7C5DD4BD6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0470D-C915-B19C-7ACD-DF8C99DB1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A44C-BFD1-20BD-EEFF-373122916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BE796-9017-6BA3-8AE8-562B81CF0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0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6FA3-DE4E-F12C-86E7-76C9B12B1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9C688-FBC7-2DC4-1428-518837E85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4BEB2-059E-E7D8-5719-A40537806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73E5E-D7AA-642D-254A-3D09405C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3DAD4-B2DF-7B88-F555-D61737E5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C3F1C-BBA1-EFFD-1476-611297899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74ED9-BB3E-84A8-EB54-081C8B488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D3EF3-E897-9226-8D73-EDA9B02FD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37637-D90A-F696-90F4-1FB9A4B9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50AC0-390D-D70A-28DC-425333231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3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2BC11-221F-75FC-CA83-66BB6C12D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D63C8-A873-7105-346A-073A14EB2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39029-4419-F4AC-A505-FB25A0926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9D797-A6FE-068C-3E52-65DC984A6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C7C70-D8E3-CD92-EF7F-62098EC1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4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30685-A07A-D7ED-9519-9C5C43A6A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3FABA-5C70-17B1-DDC2-A2F565CB7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A35E4-12CF-067B-C286-0B8217788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5085-C4B4-1CAE-11A4-1359780CD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26AB0-B2C7-8788-DFB6-B355B86D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E9A13-A3A6-9E76-1632-EDBF09D9B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07444-4BAA-D8BD-F3D3-5C8769F45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A6603E-A086-9E45-4EBF-8F1FF3E31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4CC7D-B390-31B3-06D0-58C9D168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8D17B0-48A3-C17E-0823-447FDED1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38B26-19E2-7CD9-B764-748577C1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0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A3460-CA34-E612-8638-F00C4258D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121AF-089C-C123-D14A-083119D8D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81EFA-4812-531A-D18A-CBBFF4FD3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69531F-F4D7-4E57-E16F-981980FB2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3D829-FB5F-BF74-834E-87D83C83EE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AE6AFA-5CF8-FF6A-9C92-0AA867F7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E835A-B935-16C0-1402-B3A78336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33A8B-11C9-170A-0979-B8B608EF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8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A8A22-9F57-E338-89C6-6BC0DFD95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8FB9BA-66AA-A690-5D5B-E424591C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A375A-69B2-08C7-12E5-786C7B8CC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31E2D-2414-D929-0D61-9FB378E00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4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183F17-D250-6E74-C30A-B3E8F06B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ABE3D0-BAC1-C66F-41C6-5E67D3DE4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DA1D4-2B0E-9542-D1B6-83A90BBD2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2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AFC99-AD87-99DD-D641-8622A1CE7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464A3-2FE8-AD40-80B4-8803DD145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36355-F511-FA67-74C9-BA59003AF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5FB44-B26C-B820-B5E2-9586CEF9F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934A0-A22B-E0A7-294E-E9AE1389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16A3E-9782-7CD0-A518-45A9CC010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8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61C44-30CC-026E-E194-CFF0FBF9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C1AB15-7E4B-3B70-C211-E9C4FB6C8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C8189-344C-0910-5BAB-E6B88C24F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2642B-2B7D-5CAA-168E-20B15AEE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C8340-2E42-DA71-A3B7-CFC9D6B0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FF375-B4C0-E279-BE74-39CA780E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8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52D998-B28F-E63D-41FC-AB88EE57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8D274-A49F-A4AD-3383-67576F17E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D82F8-C07A-D580-7EF0-FF723770B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16E66-B908-4C1A-9F79-D264796707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62AAD-4EC7-2D85-DD52-57E61847F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E282C-69B0-BA3E-3188-4C35933F3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42EC-6A43-49CC-B818-D68C76C1A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7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ACCA57-1F7A-026C-BAAA-A5FD88756149}"/>
              </a:ext>
            </a:extLst>
          </p:cNvPr>
          <p:cNvSpPr txBox="1"/>
          <p:nvPr/>
        </p:nvSpPr>
        <p:spPr>
          <a:xfrm>
            <a:off x="0" y="2459504"/>
            <a:ext cx="1219200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4000" b="1" dirty="0">
                <a:latin typeface="TH Sarabun New" panose="020B0500040200020003" pitchFamily="34" charset="-34"/>
                <a:cs typeface="+mj-cs"/>
              </a:rPr>
              <a:t>สภาพที่อยู่อาศัยของผู้เดือดร้อน</a:t>
            </a:r>
          </a:p>
          <a:p>
            <a:pPr algn="ctr"/>
            <a:r>
              <a:rPr lang="th-TH" sz="4000" b="1" dirty="0">
                <a:latin typeface="TH Sarabun New" panose="020B0500040200020003" pitchFamily="34" charset="-34"/>
                <a:cs typeface="+mj-cs"/>
              </a:rPr>
              <a:t>ตำบล............................ อำเภอ........................... จังหวัด................................</a:t>
            </a:r>
          </a:p>
          <a:p>
            <a:pPr algn="ctr"/>
            <a:r>
              <a:rPr lang="th-TH" sz="4000" b="1" dirty="0">
                <a:latin typeface="TH Sarabun New" panose="020B0500040200020003" pitchFamily="34" charset="-34"/>
                <a:cs typeface="+mj-cs"/>
              </a:rPr>
              <a:t>จำนวน...............ครัวเรือน</a:t>
            </a:r>
          </a:p>
        </p:txBody>
      </p:sp>
    </p:spTree>
    <p:extLst>
      <p:ext uri="{BB962C8B-B14F-4D97-AF65-F5344CB8AC3E}">
        <p14:creationId xmlns:p14="http://schemas.microsoft.com/office/powerpoint/2010/main" val="353953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B960-67CE-D4FC-A829-DB1028E6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DBF65E03-A56A-8471-F485-BB5E73ABF406}"/>
              </a:ext>
            </a:extLst>
          </p:cNvPr>
          <p:cNvSpPr/>
          <p:nvPr/>
        </p:nvSpPr>
        <p:spPr>
          <a:xfrm>
            <a:off x="6883286" y="4330472"/>
            <a:ext cx="2584553" cy="1845913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0C1F7F0C-673A-68BE-C3C4-EE5DD2BF7CBE}"/>
              </a:ext>
            </a:extLst>
          </p:cNvPr>
          <p:cNvSpPr/>
          <p:nvPr/>
        </p:nvSpPr>
        <p:spPr>
          <a:xfrm>
            <a:off x="9544674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6F1CCAAB-6336-4571-5454-3F0FB0DEF81D}"/>
              </a:ext>
            </a:extLst>
          </p:cNvPr>
          <p:cNvSpPr txBox="1"/>
          <p:nvPr/>
        </p:nvSpPr>
        <p:spPr>
          <a:xfrm>
            <a:off x="4305968" y="3467666"/>
            <a:ext cx="7719733" cy="479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+mj-cs"/>
              </a:rPr>
              <a:t>จุดที่ต้องการซ่อมแซม</a:t>
            </a:r>
            <a:endParaRPr lang="en-US" sz="2400" b="1" dirty="0">
              <a:solidFill>
                <a:prstClr val="black"/>
              </a:solidFill>
              <a:latin typeface="TH SarabunPSK" panose="020B0500040200020003" pitchFamily="34" charset="-34"/>
              <a:cs typeface="+mj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78BE4-2144-D92D-EEEB-420F49E76655}"/>
              </a:ext>
            </a:extLst>
          </p:cNvPr>
          <p:cNvSpPr txBox="1"/>
          <p:nvPr/>
        </p:nvSpPr>
        <p:spPr>
          <a:xfrm>
            <a:off x="3203128" y="112609"/>
            <a:ext cx="57857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+mj-cs"/>
              </a:rPr>
              <a:t>ข้อมูลผู้เดือดร้อนด้านที่อยู่อาศัย</a:t>
            </a:r>
          </a:p>
        </p:txBody>
      </p:sp>
      <p:sp>
        <p:nvSpPr>
          <p:cNvPr id="13" name="สี่เหลี่ยมผืนผ้า 12">
            <a:extLst>
              <a:ext uri="{FF2B5EF4-FFF2-40B4-BE49-F238E27FC236}">
                <a16:creationId xmlns:a16="http://schemas.microsoft.com/office/drawing/2014/main" id="{91082B6A-2A37-574F-87A1-1CF00475C2FD}"/>
              </a:ext>
            </a:extLst>
          </p:cNvPr>
          <p:cNvSpPr/>
          <p:nvPr/>
        </p:nvSpPr>
        <p:spPr>
          <a:xfrm>
            <a:off x="4305968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D79A692-4817-8E22-1530-449CB87BDFF7}"/>
              </a:ext>
            </a:extLst>
          </p:cNvPr>
          <p:cNvSpPr txBox="1"/>
          <p:nvPr/>
        </p:nvSpPr>
        <p:spPr>
          <a:xfrm>
            <a:off x="254843" y="3491151"/>
            <a:ext cx="39548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cs typeface="+mj-cs"/>
              </a:rPr>
              <a:t>ภาพบ้านทั้งหลังและเจ้าของบ้าน</a:t>
            </a: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5A8181F4-B5C4-ADB9-6829-629F61B71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997205"/>
              </p:ext>
            </p:extLst>
          </p:nvPr>
        </p:nvGraphicFramePr>
        <p:xfrm>
          <a:off x="0" y="726309"/>
          <a:ext cx="12192000" cy="170864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3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หลังที่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1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ชื่อ – สกุล                                                             อายุ                                        อาชีพ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5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ที่อยู่ 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กลุ่มผู้รับผลประโยชน์ </a:t>
                      </a:r>
                      <a:r>
                        <a:rPr lang="th-TH" sz="20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( ผู้พิการ / ผู้สูงอายุ / ผู้มีรายได้น้อย 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จุดที่ต้องการซ่อมแซม 1. ........................................................................................... 2.....................................................................................................   </a:t>
                      </a:r>
                    </a:p>
                    <a:p>
                      <a:pPr marL="0" indent="1439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3. ..........................................................................................  4......................................................................................................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46623D6-182D-3DE1-67D1-50E3FA13E757}"/>
              </a:ext>
            </a:extLst>
          </p:cNvPr>
          <p:cNvSpPr/>
          <p:nvPr/>
        </p:nvSpPr>
        <p:spPr>
          <a:xfrm>
            <a:off x="991746" y="433047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A5A5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1946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B960-67CE-D4FC-A829-DB1028E6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DBF65E03-A56A-8471-F485-BB5E73ABF406}"/>
              </a:ext>
            </a:extLst>
          </p:cNvPr>
          <p:cNvSpPr/>
          <p:nvPr/>
        </p:nvSpPr>
        <p:spPr>
          <a:xfrm>
            <a:off x="6883286" y="4330472"/>
            <a:ext cx="2584553" cy="1845913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0C1F7F0C-673A-68BE-C3C4-EE5DD2BF7CBE}"/>
              </a:ext>
            </a:extLst>
          </p:cNvPr>
          <p:cNvSpPr/>
          <p:nvPr/>
        </p:nvSpPr>
        <p:spPr>
          <a:xfrm>
            <a:off x="9544674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6F1CCAAB-6336-4571-5454-3F0FB0DEF81D}"/>
              </a:ext>
            </a:extLst>
          </p:cNvPr>
          <p:cNvSpPr txBox="1"/>
          <p:nvPr/>
        </p:nvSpPr>
        <p:spPr>
          <a:xfrm>
            <a:off x="4305968" y="3467666"/>
            <a:ext cx="7719733" cy="479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จุดที่ต้องการซ่อมแซม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cs typeface="+mj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78BE4-2144-D92D-EEEB-420F49E76655}"/>
              </a:ext>
            </a:extLst>
          </p:cNvPr>
          <p:cNvSpPr txBox="1"/>
          <p:nvPr/>
        </p:nvSpPr>
        <p:spPr>
          <a:xfrm>
            <a:off x="3203128" y="112609"/>
            <a:ext cx="57857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ข้อมูลผู้เดือดร้อนด้านที่อยู่อาศัย</a:t>
            </a:r>
          </a:p>
        </p:txBody>
      </p:sp>
      <p:sp>
        <p:nvSpPr>
          <p:cNvPr id="13" name="สี่เหลี่ยมผืนผ้า 12">
            <a:extLst>
              <a:ext uri="{FF2B5EF4-FFF2-40B4-BE49-F238E27FC236}">
                <a16:creationId xmlns:a16="http://schemas.microsoft.com/office/drawing/2014/main" id="{91082B6A-2A37-574F-87A1-1CF00475C2FD}"/>
              </a:ext>
            </a:extLst>
          </p:cNvPr>
          <p:cNvSpPr/>
          <p:nvPr/>
        </p:nvSpPr>
        <p:spPr>
          <a:xfrm>
            <a:off x="4305968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D79A692-4817-8E22-1530-449CB87BDFF7}"/>
              </a:ext>
            </a:extLst>
          </p:cNvPr>
          <p:cNvSpPr txBox="1"/>
          <p:nvPr/>
        </p:nvSpPr>
        <p:spPr>
          <a:xfrm>
            <a:off x="254843" y="3491151"/>
            <a:ext cx="39548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ภาพบ้านทั้งหลังและเจ้าของบ้าน</a:t>
            </a: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5A8181F4-B5C4-ADB9-6829-629F61B71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40850"/>
              </p:ext>
            </p:extLst>
          </p:nvPr>
        </p:nvGraphicFramePr>
        <p:xfrm>
          <a:off x="0" y="726309"/>
          <a:ext cx="12192000" cy="170864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3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หลังที่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ea typeface="+mn-ea"/>
                          <a:cs typeface="+mj-cs"/>
                        </a:rPr>
                        <a:t>2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ชื่อ – สกุล                                                             อายุ                                        อาชีพ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5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ที่อยู่ 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กลุ่มผู้รับผลประโยชน์ </a:t>
                      </a:r>
                      <a:r>
                        <a:rPr lang="th-TH" sz="20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( ผู้พิการ / ผู้สูงอายุ / ผู้มีรายได้น้อย 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จุดที่ต้องการซ่อมแซม 1. ........................................................................................... 2.....................................................................................................   </a:t>
                      </a:r>
                    </a:p>
                    <a:p>
                      <a:pPr marL="0" indent="1439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3. ..........................................................................................  4......................................................................................................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46623D6-182D-3DE1-67D1-50E3FA13E757}"/>
              </a:ext>
            </a:extLst>
          </p:cNvPr>
          <p:cNvSpPr/>
          <p:nvPr/>
        </p:nvSpPr>
        <p:spPr>
          <a:xfrm>
            <a:off x="991746" y="433047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9179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B960-67CE-D4FC-A829-DB1028E6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DBF65E03-A56A-8471-F485-BB5E73ABF406}"/>
              </a:ext>
            </a:extLst>
          </p:cNvPr>
          <p:cNvSpPr/>
          <p:nvPr/>
        </p:nvSpPr>
        <p:spPr>
          <a:xfrm>
            <a:off x="6883286" y="4330472"/>
            <a:ext cx="2584553" cy="1845913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0C1F7F0C-673A-68BE-C3C4-EE5DD2BF7CBE}"/>
              </a:ext>
            </a:extLst>
          </p:cNvPr>
          <p:cNvSpPr/>
          <p:nvPr/>
        </p:nvSpPr>
        <p:spPr>
          <a:xfrm>
            <a:off x="9544674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6F1CCAAB-6336-4571-5454-3F0FB0DEF81D}"/>
              </a:ext>
            </a:extLst>
          </p:cNvPr>
          <p:cNvSpPr txBox="1"/>
          <p:nvPr/>
        </p:nvSpPr>
        <p:spPr>
          <a:xfrm>
            <a:off x="4305968" y="3467666"/>
            <a:ext cx="7719733" cy="479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จุดที่ต้องการซ่อมแซม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cs typeface="+mj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78BE4-2144-D92D-EEEB-420F49E76655}"/>
              </a:ext>
            </a:extLst>
          </p:cNvPr>
          <p:cNvSpPr txBox="1"/>
          <p:nvPr/>
        </p:nvSpPr>
        <p:spPr>
          <a:xfrm>
            <a:off x="3203128" y="112609"/>
            <a:ext cx="57857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ข้อมูลผู้เดือดร้อนด้านที่อยู่อาศัย</a:t>
            </a:r>
          </a:p>
        </p:txBody>
      </p:sp>
      <p:sp>
        <p:nvSpPr>
          <p:cNvPr id="13" name="สี่เหลี่ยมผืนผ้า 12">
            <a:extLst>
              <a:ext uri="{FF2B5EF4-FFF2-40B4-BE49-F238E27FC236}">
                <a16:creationId xmlns:a16="http://schemas.microsoft.com/office/drawing/2014/main" id="{91082B6A-2A37-574F-87A1-1CF00475C2FD}"/>
              </a:ext>
            </a:extLst>
          </p:cNvPr>
          <p:cNvSpPr/>
          <p:nvPr/>
        </p:nvSpPr>
        <p:spPr>
          <a:xfrm>
            <a:off x="4305968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D79A692-4817-8E22-1530-449CB87BDFF7}"/>
              </a:ext>
            </a:extLst>
          </p:cNvPr>
          <p:cNvSpPr txBox="1"/>
          <p:nvPr/>
        </p:nvSpPr>
        <p:spPr>
          <a:xfrm>
            <a:off x="254843" y="3491151"/>
            <a:ext cx="39548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ภาพบ้านทั้งหลังและเจ้าของบ้าน</a:t>
            </a: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5A8181F4-B5C4-ADB9-6829-629F61B71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53343"/>
              </p:ext>
            </p:extLst>
          </p:nvPr>
        </p:nvGraphicFramePr>
        <p:xfrm>
          <a:off x="0" y="726309"/>
          <a:ext cx="12192000" cy="170864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3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หลังที่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ea typeface="+mn-ea"/>
                          <a:cs typeface="+mj-cs"/>
                        </a:rPr>
                        <a:t>3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ชื่อ – สกุล                                                             อายุ                                        อาชีพ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5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ที่อยู่ 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กลุ่มผู้รับผลประโยชน์ </a:t>
                      </a:r>
                      <a:r>
                        <a:rPr lang="th-TH" sz="20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( ผู้พิการ / ผู้สูงอายุ / ผู้มีรายได้น้อย 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จุดที่ต้องการซ่อมแซม 1. ........................................................................................... 2.....................................................................................................   </a:t>
                      </a:r>
                    </a:p>
                    <a:p>
                      <a:pPr marL="0" indent="1439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3. ..........................................................................................  4......................................................................................................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46623D6-182D-3DE1-67D1-50E3FA13E757}"/>
              </a:ext>
            </a:extLst>
          </p:cNvPr>
          <p:cNvSpPr/>
          <p:nvPr/>
        </p:nvSpPr>
        <p:spPr>
          <a:xfrm>
            <a:off x="991746" y="433047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579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B960-67CE-D4FC-A829-DB1028E6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DBF65E03-A56A-8471-F485-BB5E73ABF406}"/>
              </a:ext>
            </a:extLst>
          </p:cNvPr>
          <p:cNvSpPr/>
          <p:nvPr/>
        </p:nvSpPr>
        <p:spPr>
          <a:xfrm>
            <a:off x="6883286" y="4330472"/>
            <a:ext cx="2584553" cy="1845913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0C1F7F0C-673A-68BE-C3C4-EE5DD2BF7CBE}"/>
              </a:ext>
            </a:extLst>
          </p:cNvPr>
          <p:cNvSpPr/>
          <p:nvPr/>
        </p:nvSpPr>
        <p:spPr>
          <a:xfrm>
            <a:off x="9544674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6F1CCAAB-6336-4571-5454-3F0FB0DEF81D}"/>
              </a:ext>
            </a:extLst>
          </p:cNvPr>
          <p:cNvSpPr txBox="1"/>
          <p:nvPr/>
        </p:nvSpPr>
        <p:spPr>
          <a:xfrm>
            <a:off x="4305968" y="3467666"/>
            <a:ext cx="7719733" cy="479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จุดที่ต้องการซ่อมแซม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cs typeface="+mj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78BE4-2144-D92D-EEEB-420F49E76655}"/>
              </a:ext>
            </a:extLst>
          </p:cNvPr>
          <p:cNvSpPr txBox="1"/>
          <p:nvPr/>
        </p:nvSpPr>
        <p:spPr>
          <a:xfrm>
            <a:off x="3203128" y="112609"/>
            <a:ext cx="57857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ข้อมูลผู้เดือดร้อนด้านที่อยู่อาศัย</a:t>
            </a:r>
          </a:p>
        </p:txBody>
      </p:sp>
      <p:sp>
        <p:nvSpPr>
          <p:cNvPr id="13" name="สี่เหลี่ยมผืนผ้า 12">
            <a:extLst>
              <a:ext uri="{FF2B5EF4-FFF2-40B4-BE49-F238E27FC236}">
                <a16:creationId xmlns:a16="http://schemas.microsoft.com/office/drawing/2014/main" id="{91082B6A-2A37-574F-87A1-1CF00475C2FD}"/>
              </a:ext>
            </a:extLst>
          </p:cNvPr>
          <p:cNvSpPr/>
          <p:nvPr/>
        </p:nvSpPr>
        <p:spPr>
          <a:xfrm>
            <a:off x="4305968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D79A692-4817-8E22-1530-449CB87BDFF7}"/>
              </a:ext>
            </a:extLst>
          </p:cNvPr>
          <p:cNvSpPr txBox="1"/>
          <p:nvPr/>
        </p:nvSpPr>
        <p:spPr>
          <a:xfrm>
            <a:off x="254843" y="3491151"/>
            <a:ext cx="39548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ภาพบ้านทั้งหลังและเจ้าของบ้าน</a:t>
            </a: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5A8181F4-B5C4-ADB9-6829-629F61B71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740325"/>
              </p:ext>
            </p:extLst>
          </p:nvPr>
        </p:nvGraphicFramePr>
        <p:xfrm>
          <a:off x="0" y="726309"/>
          <a:ext cx="12192000" cy="170864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3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หลังที่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ea typeface="+mn-ea"/>
                          <a:cs typeface="+mj-cs"/>
                        </a:rPr>
                        <a:t>4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ชื่อ – สกุล                                                             อายุ                                        อาชีพ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5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ที่อยู่ 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กลุ่มผู้รับผลประโยชน์ </a:t>
                      </a:r>
                      <a:r>
                        <a:rPr lang="th-TH" sz="20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( ผู้พิการ / ผู้สูงอายุ / ผู้มีรายได้น้อย 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จุดที่ต้องการซ่อมแซม 1. ........................................................................................... 2.....................................................................................................   </a:t>
                      </a:r>
                    </a:p>
                    <a:p>
                      <a:pPr marL="0" indent="1439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3. ..........................................................................................  4......................................................................................................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46623D6-182D-3DE1-67D1-50E3FA13E757}"/>
              </a:ext>
            </a:extLst>
          </p:cNvPr>
          <p:cNvSpPr/>
          <p:nvPr/>
        </p:nvSpPr>
        <p:spPr>
          <a:xfrm>
            <a:off x="991746" y="433047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333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B960-67CE-D4FC-A829-DB1028E6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DBF65E03-A56A-8471-F485-BB5E73ABF406}"/>
              </a:ext>
            </a:extLst>
          </p:cNvPr>
          <p:cNvSpPr/>
          <p:nvPr/>
        </p:nvSpPr>
        <p:spPr>
          <a:xfrm>
            <a:off x="6883286" y="4330472"/>
            <a:ext cx="2584553" cy="1845913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0C1F7F0C-673A-68BE-C3C4-EE5DD2BF7CBE}"/>
              </a:ext>
            </a:extLst>
          </p:cNvPr>
          <p:cNvSpPr/>
          <p:nvPr/>
        </p:nvSpPr>
        <p:spPr>
          <a:xfrm>
            <a:off x="9544674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6F1CCAAB-6336-4571-5454-3F0FB0DEF81D}"/>
              </a:ext>
            </a:extLst>
          </p:cNvPr>
          <p:cNvSpPr txBox="1"/>
          <p:nvPr/>
        </p:nvSpPr>
        <p:spPr>
          <a:xfrm>
            <a:off x="4305968" y="3467666"/>
            <a:ext cx="7719733" cy="479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จุดที่ต้องการซ่อมแซม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cs typeface="+mj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78BE4-2144-D92D-EEEB-420F49E76655}"/>
              </a:ext>
            </a:extLst>
          </p:cNvPr>
          <p:cNvSpPr txBox="1"/>
          <p:nvPr/>
        </p:nvSpPr>
        <p:spPr>
          <a:xfrm>
            <a:off x="3203128" y="112609"/>
            <a:ext cx="57857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ข้อมูลผู้เดือดร้อนด้านที่อยู่อาศัย</a:t>
            </a:r>
          </a:p>
        </p:txBody>
      </p:sp>
      <p:sp>
        <p:nvSpPr>
          <p:cNvPr id="13" name="สี่เหลี่ยมผืนผ้า 12">
            <a:extLst>
              <a:ext uri="{FF2B5EF4-FFF2-40B4-BE49-F238E27FC236}">
                <a16:creationId xmlns:a16="http://schemas.microsoft.com/office/drawing/2014/main" id="{91082B6A-2A37-574F-87A1-1CF00475C2FD}"/>
              </a:ext>
            </a:extLst>
          </p:cNvPr>
          <p:cNvSpPr/>
          <p:nvPr/>
        </p:nvSpPr>
        <p:spPr>
          <a:xfrm>
            <a:off x="4305968" y="432043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9D79A692-4817-8E22-1530-449CB87BDFF7}"/>
              </a:ext>
            </a:extLst>
          </p:cNvPr>
          <p:cNvSpPr txBox="1"/>
          <p:nvPr/>
        </p:nvSpPr>
        <p:spPr>
          <a:xfrm>
            <a:off x="254843" y="3491151"/>
            <a:ext cx="3954834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cs typeface="+mj-cs"/>
              </a:rPr>
              <a:t>ภาพบ้านทั้งหลังและเจ้าของบ้าน</a:t>
            </a:r>
          </a:p>
        </p:txBody>
      </p:sp>
      <p:graphicFrame>
        <p:nvGraphicFramePr>
          <p:cNvPr id="2" name="ตาราง 1">
            <a:extLst>
              <a:ext uri="{FF2B5EF4-FFF2-40B4-BE49-F238E27FC236}">
                <a16:creationId xmlns:a16="http://schemas.microsoft.com/office/drawing/2014/main" id="{5A8181F4-B5C4-ADB9-6829-629F61B71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075681"/>
              </p:ext>
            </p:extLst>
          </p:nvPr>
        </p:nvGraphicFramePr>
        <p:xfrm>
          <a:off x="0" y="726309"/>
          <a:ext cx="12192000" cy="170864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13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6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5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หลังที่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200" dirty="0">
                          <a:effectLst/>
                          <a:latin typeface="TH SarabunPSK" panose="020B0500040200020003" pitchFamily="34" charset="-34"/>
                          <a:ea typeface="+mn-ea"/>
                          <a:cs typeface="+mj-cs"/>
                        </a:rPr>
                        <a:t>5</a:t>
                      </a:r>
                      <a:endParaRPr lang="en-US" sz="3200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ชื่อ – สกุล                                                             อายุ                                        อาชีพ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5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ที่อยู่ </a:t>
                      </a:r>
                      <a:endParaRPr lang="en-US" sz="20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กลุ่มผู้รับผลประโยชน์ </a:t>
                      </a:r>
                      <a:r>
                        <a:rPr lang="th-TH" sz="2000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( ผู้พิการ / ผู้สูงอายุ / ผู้มีรายได้น้อย 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0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จุดที่ต้องการซ่อมแซม 1. ........................................................................................... 2.....................................................................................................   </a:t>
                      </a:r>
                    </a:p>
                    <a:p>
                      <a:pPr marL="0" indent="1439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effectLst/>
                          <a:latin typeface="TH SarabunPSK" panose="020B0500040200020003" pitchFamily="34" charset="-34"/>
                          <a:cs typeface="+mj-cs"/>
                        </a:rPr>
                        <a:t>3. ..........................................................................................  4......................................................................................................</a:t>
                      </a:r>
                      <a:endParaRPr lang="en-US" sz="2000" dirty="0">
                        <a:effectLst/>
                        <a:latin typeface="TH SarabunPSK" panose="020B0500040200020003" pitchFamily="34" charset="-34"/>
                        <a:cs typeface="+mj-cs"/>
                      </a:endParaRPr>
                    </a:p>
                  </a:txBody>
                  <a:tcPr marL="53107" marR="5310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946623D6-182D-3DE1-67D1-50E3FA13E757}"/>
              </a:ext>
            </a:extLst>
          </p:cNvPr>
          <p:cNvSpPr/>
          <p:nvPr/>
        </p:nvSpPr>
        <p:spPr>
          <a:xfrm>
            <a:off x="991746" y="4330472"/>
            <a:ext cx="2481027" cy="1845912"/>
          </a:xfrm>
          <a:prstGeom prst="rect">
            <a:avLst/>
          </a:prstGeom>
          <a:noFill/>
          <a:ln w="28575" cap="flat" cmpd="sng" algn="ctr">
            <a:solidFill>
              <a:srgbClr val="00206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6358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297</Words>
  <Application>Microsoft Office PowerPoint</Application>
  <PresentationFormat>แบบจอกว้าง</PresentationFormat>
  <Paragraphs>53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3" baseType="lpstr">
      <vt:lpstr>Angsana New</vt:lpstr>
      <vt:lpstr>Arial</vt:lpstr>
      <vt:lpstr>Calibri</vt:lpstr>
      <vt:lpstr>Calibri Light</vt:lpstr>
      <vt:lpstr>TH Sarabun New</vt:lpstr>
      <vt:lpstr>TH SarabunPSK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Lapatrada kanta</dc:creator>
  <cp:lastModifiedBy>Lenovo</cp:lastModifiedBy>
  <cp:revision>48</cp:revision>
  <dcterms:created xsi:type="dcterms:W3CDTF">2023-10-12T07:54:22Z</dcterms:created>
  <dcterms:modified xsi:type="dcterms:W3CDTF">2025-11-27T04:16:03Z</dcterms:modified>
</cp:coreProperties>
</file>